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E40B-8FFD-7B41-9F29-487383829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9920A-951A-9D41-8498-5F190A4CC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954B-5CFB-9F46-AD46-9974E06D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ACA7-3698-F94D-BE96-584828B3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0D850-C3E2-6743-8183-A8C41F38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BC39-BB3E-DB4D-89F7-6763437D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63244-C725-3B4A-97B4-3468511FE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97A4-9F9C-3D4A-9C79-C1A262AC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24FC-B97D-0C44-9B0C-DD220EDD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8E1CA-8FBB-FA42-92F9-E7FC72A8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EEADC8-E818-7843-AC6A-EE3A0951D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57318-B8D5-334D-A9D5-0421735E9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264A4-C52B-CE40-9318-550A7531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50A79-89C7-5846-96A1-6D6B55CB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CDCC-216F-4D4A-8BF1-B6399ABB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6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BBE9-B9F5-5644-9E20-33F95838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EA09-EE1D-E943-A291-C0FEDECAC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A0F0-890D-9F40-8DF7-9B29DBE5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820B-5E66-9445-B1B3-8100AFA6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D5FD-0633-CF42-90F9-CACFB97F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5A2C-6717-1F4D-9C9A-15CD384C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8F41D-8D8D-4146-9FBC-BE280624A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AD10-9534-474F-9B4C-4AA7CE86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F8305-0F3A-534A-A178-393B5B8F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6371-A2A7-BE4C-87A4-1F730217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090F-41E1-3942-B016-49AF2122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BD4D-32A2-7F43-9A61-B70173D3F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2271C-3C73-EC4F-BE3A-D40F160AB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E0B81-A076-4C47-9426-BBE4399B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327F8-8194-5642-963B-198A2D91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758E-4D88-744B-BC5E-2366CC37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94C1-71EE-0E4C-809A-06255C02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9EC5B-24E1-0041-99F7-C93629FE5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D81B7-FB3E-5F4E-9DE7-46AF3D4E8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7CA4D-DABD-3E40-B9F7-5A9D54D44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90A4F-05D7-654B-887B-B07388C3A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92481-2FE1-B647-9F24-555B7F524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0D8A1-36D2-2E4A-9AC1-023505F7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84BBB-C8D0-E546-AB13-F6B3069F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7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0D77-6733-594D-95A1-40B5BBB4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D8B77-68A8-2F4B-BD8C-87B0FF21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4EA7-90F6-2443-8B6F-23DB54CC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B95CA-6453-0546-8E9A-13A321C0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B1B28-E151-3948-87F1-389AFB86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D82F-FEA5-C84E-952A-CA3EA81C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33C77-70C1-A341-B9DA-E71D190F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7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D4EB-6119-A647-870A-28B68F73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5E74-DE0E-3C49-970D-AD5B590F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E261C-051E-754D-8489-8FC51A26E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1383-FA8A-4849-B7CF-DB21BA01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E5340-1418-7340-941B-FA8B735D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622E0-D225-5A41-8131-11FFCE3F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3BCD-5362-C04B-BAE1-A8EAD7FE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763B3-7FE8-C841-8779-FF9CC1B5A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2C681-55B8-BD44-B1F2-ED47EA544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99699-4CFE-1A46-BCB5-D988E40E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7CAB9-28B8-704E-8B74-00BB1C17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12189-0E41-C74C-ADE0-CE7F7DA1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C8DC4-474A-D14D-AE16-FC648B9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4847-F898-1042-9EC1-BFCDDC827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85BBA-1189-024E-9283-5D251BBC6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1DAEF-50AA-9E4E-9C69-9F90275FDEB9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B607-2233-E74B-95AD-A50BEC72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FCF1-DCB3-C247-A3C4-A3032FEEA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71419-7A7F-8F45-AF3D-5B0449ACA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3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C507A-34AB-FD42-94FF-01C8E5C9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27" y="1965278"/>
            <a:ext cx="10705242" cy="29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160BB-4275-D546-ADA2-C17045AD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09" y="0"/>
            <a:ext cx="957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19637-1D19-0549-8506-66A88A5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62" y="0"/>
            <a:ext cx="8589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0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26DD-FD22-424C-B769-0CB248A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A2B8-08E4-104E-9DDA-CDB53305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Rubisco is 0.7 Gt</a:t>
            </a:r>
          </a:p>
          <a:p>
            <a:pPr lvl="1"/>
            <a:r>
              <a:rPr lang="en-US" dirty="0"/>
              <a:t>Order of magnitude higher than previous estimate</a:t>
            </a:r>
          </a:p>
          <a:p>
            <a:r>
              <a:rPr lang="en-US" dirty="0"/>
              <a:t>Catalytic rate of Rubisco is 1% of maximum (lab)</a:t>
            </a:r>
          </a:p>
          <a:p>
            <a:pPr lvl="1"/>
            <a:r>
              <a:rPr lang="en-US" dirty="0"/>
              <a:t>Not always light out</a:t>
            </a:r>
          </a:p>
          <a:p>
            <a:pPr lvl="1"/>
            <a:r>
              <a:rPr lang="en-US" dirty="0"/>
              <a:t>Not always hot</a:t>
            </a:r>
          </a:p>
          <a:p>
            <a:pPr lvl="1"/>
            <a:r>
              <a:rPr lang="en-US" dirty="0"/>
              <a:t>Rubisco as storage?</a:t>
            </a:r>
          </a:p>
          <a:p>
            <a:pPr lvl="1"/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54228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C08DB-CAE3-E248-879F-D7F8F90D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7" y="1733266"/>
            <a:ext cx="10995096" cy="32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12161-A984-C54E-AC74-FCD68A47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799347" y="1419366"/>
            <a:ext cx="4749547" cy="4394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7A417-5A95-B54C-84C2-C874C6340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48"/>
          <a:stretch/>
        </p:blipFill>
        <p:spPr>
          <a:xfrm>
            <a:off x="6471809" y="1364776"/>
            <a:ext cx="4773946" cy="44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8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38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</cp:revision>
  <dcterms:created xsi:type="dcterms:W3CDTF">2019-03-07T14:28:45Z</dcterms:created>
  <dcterms:modified xsi:type="dcterms:W3CDTF">2019-03-07T14:49:45Z</dcterms:modified>
</cp:coreProperties>
</file>